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73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7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6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8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3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9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2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22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4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8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22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1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0A0A9CC-41DF-413B-9248-CF78EE73A71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7975BF3-D784-436D-98BE-699848DE729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1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cmpb.2021.10637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B6B2-99FE-C44F-EC6D-1CC7971DF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Tooth Segmentation Using </a:t>
            </a:r>
            <a:r>
              <a:rPr lang="en-GB" dirty="0" err="1"/>
              <a:t>MedMeshCNN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02511-B4D6-C7AB-C3A4-5A4AB3AD8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Sulaiman Triarjo</a:t>
            </a:r>
          </a:p>
          <a:p>
            <a:r>
              <a:rPr lang="en-GB" dirty="0"/>
              <a:t>6025211006</a:t>
            </a:r>
          </a:p>
        </p:txBody>
      </p:sp>
    </p:spTree>
    <p:extLst>
      <p:ext uri="{BB962C8B-B14F-4D97-AF65-F5344CB8AC3E}">
        <p14:creationId xmlns:p14="http://schemas.microsoft.com/office/powerpoint/2010/main" val="363830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0576-F2B4-8D5F-401E-BF255ADD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Arsitektur</a:t>
            </a:r>
            <a:r>
              <a:rPr lang="en-GB" dirty="0"/>
              <a:t>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0384-1BD0-3A81-2672-B2BCFCE7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3AED0-5A2D-1CFD-020E-22D3CCFC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54" y="2084832"/>
            <a:ext cx="10206318" cy="45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1F17-6BD6-CBEF-1834-8874B213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1D7E-2622-A560-8512-3C1ADED7D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segitiga</a:t>
            </a:r>
            <a:r>
              <a:rPr lang="en-GB" dirty="0"/>
              <a:t>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dinormalisasi</a:t>
            </a:r>
            <a:r>
              <a:rPr lang="en-GB" dirty="0"/>
              <a:t> (</a:t>
            </a:r>
            <a:r>
              <a:rPr lang="en-GB" dirty="0" err="1"/>
              <a:t>x,y,z</a:t>
            </a:r>
            <a:r>
              <a:rPr lang="en-GB" dirty="0"/>
              <a:t>)</a:t>
            </a:r>
          </a:p>
          <a:p>
            <a:r>
              <a:rPr lang="en-GB" dirty="0"/>
              <a:t>- 3 points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segitiga</a:t>
            </a:r>
            <a:r>
              <a:rPr lang="en-GB" dirty="0"/>
              <a:t>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dinormalisasi</a:t>
            </a:r>
            <a:r>
              <a:rPr lang="en-GB" dirty="0"/>
              <a:t> (x1,y1,z1,x2,y2,z2,x3,y3,z3)</a:t>
            </a:r>
          </a:p>
          <a:p>
            <a:r>
              <a:rPr lang="en-GB" dirty="0"/>
              <a:t>-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segitiga</a:t>
            </a:r>
            <a:r>
              <a:rPr lang="en-GB" dirty="0"/>
              <a:t>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dinormalisasi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en-GB" dirty="0"/>
              <a:t> </a:t>
            </a:r>
            <a:r>
              <a:rPr lang="en-GB" dirty="0" err="1"/>
              <a:t>pusat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model (</a:t>
            </a:r>
            <a:r>
              <a:rPr lang="en-GB" dirty="0" err="1"/>
              <a:t>x,y,z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 Jarak </a:t>
            </a:r>
            <a:r>
              <a:rPr lang="en-GB" dirty="0" err="1"/>
              <a:t>antar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&lt;0.1 (A_S)</a:t>
            </a:r>
          </a:p>
          <a:p>
            <a:r>
              <a:rPr lang="en-GB" dirty="0"/>
              <a:t>- </a:t>
            </a:r>
            <a:r>
              <a:rPr lang="en-GB" dirty="0" err="1"/>
              <a:t>jarak</a:t>
            </a:r>
            <a:r>
              <a:rPr lang="en-GB" dirty="0"/>
              <a:t> </a:t>
            </a:r>
            <a:r>
              <a:rPr lang="en-GB" dirty="0" err="1"/>
              <a:t>antar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&lt;0.2 (A_L)</a:t>
            </a:r>
          </a:p>
        </p:txBody>
      </p:sp>
    </p:spTree>
    <p:extLst>
      <p:ext uri="{BB962C8B-B14F-4D97-AF65-F5344CB8AC3E}">
        <p14:creationId xmlns:p14="http://schemas.microsoft.com/office/powerpoint/2010/main" val="280112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0C56-3D74-4F14-021B-05AC0465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Hasil Continuous Training</a:t>
            </a:r>
          </a:p>
        </p:txBody>
      </p:sp>
      <p:pic>
        <p:nvPicPr>
          <p:cNvPr id="5" name="Content Placeholder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1656BD1A-F180-789D-A2B0-AF588648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1" y="2298865"/>
            <a:ext cx="5275729" cy="4074254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4C1681F-E88C-1D37-D14E-97AF220F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61" y="2350394"/>
            <a:ext cx="58494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C96-AEFA-EF51-6429-E070CDA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Komparasi</a:t>
            </a:r>
            <a:r>
              <a:rPr lang="en-GB" dirty="0"/>
              <a:t> pre-trained vs </a:t>
            </a:r>
            <a:r>
              <a:rPr lang="en-GB" dirty="0" err="1"/>
              <a:t>Cont</a:t>
            </a:r>
            <a:r>
              <a:rPr lang="en-GB" dirty="0"/>
              <a:t> Training</a:t>
            </a:r>
          </a:p>
        </p:txBody>
      </p:sp>
      <p:pic>
        <p:nvPicPr>
          <p:cNvPr id="5" name="Content Placeholder 4" descr="Graphical user interface, shape, arrow&#10;&#10;Description automatically generated">
            <a:extLst>
              <a:ext uri="{FF2B5EF4-FFF2-40B4-BE49-F238E27FC236}">
                <a16:creationId xmlns:a16="http://schemas.microsoft.com/office/drawing/2014/main" id="{D00D2E76-FDB4-8BFE-877B-24CB1F9C2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0" y="2380129"/>
            <a:ext cx="5707635" cy="3892655"/>
          </a:xfrm>
        </p:spPr>
      </p:pic>
      <p:pic>
        <p:nvPicPr>
          <p:cNvPr id="7" name="Picture 6" descr="A picture containing chain, metalware, colorful, different&#10;&#10;Description automatically generated">
            <a:extLst>
              <a:ext uri="{FF2B5EF4-FFF2-40B4-BE49-F238E27FC236}">
                <a16:creationId xmlns:a16="http://schemas.microsoft.com/office/drawing/2014/main" id="{5CBA02E7-DD38-3766-BDD5-80692BC55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1" y="2547949"/>
            <a:ext cx="5553719" cy="3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7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C96-AEFA-EF51-6429-E070CDA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Komparasi</a:t>
            </a:r>
            <a:r>
              <a:rPr lang="en-GB" dirty="0"/>
              <a:t> pre-trained vs </a:t>
            </a:r>
            <a:r>
              <a:rPr lang="en-GB" dirty="0" err="1"/>
              <a:t>Cont</a:t>
            </a:r>
            <a:r>
              <a:rPr lang="en-GB" dirty="0"/>
              <a:t> Training</a:t>
            </a:r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53BF8827-A1AE-5C87-D24F-695C40CEE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6" y="2407024"/>
            <a:ext cx="5674872" cy="3865760"/>
          </a:xfrm>
        </p:spPr>
      </p:pic>
      <p:pic>
        <p:nvPicPr>
          <p:cNvPr id="7" name="Picture 6" descr="A picture containing colorful, chain, different&#10;&#10;Description automatically generated">
            <a:extLst>
              <a:ext uri="{FF2B5EF4-FFF2-40B4-BE49-F238E27FC236}">
                <a16:creationId xmlns:a16="http://schemas.microsoft.com/office/drawing/2014/main" id="{8C304962-E6F2-1CAC-3B36-5325FB16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06" y="2407024"/>
            <a:ext cx="6021362" cy="4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2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C96-AEFA-EF51-6429-E070CDA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Komparasi</a:t>
            </a:r>
            <a:r>
              <a:rPr lang="en-GB" dirty="0"/>
              <a:t> pre-trained vs </a:t>
            </a:r>
            <a:r>
              <a:rPr lang="en-GB" dirty="0" err="1"/>
              <a:t>Cont</a:t>
            </a:r>
            <a:r>
              <a:rPr lang="en-GB" dirty="0"/>
              <a:t> Training</a:t>
            </a:r>
          </a:p>
        </p:txBody>
      </p:sp>
      <p:pic>
        <p:nvPicPr>
          <p:cNvPr id="5" name="Content Placeholder 4" descr="Shape, company name, arrow&#10;&#10;Description automatically generated">
            <a:extLst>
              <a:ext uri="{FF2B5EF4-FFF2-40B4-BE49-F238E27FC236}">
                <a16:creationId xmlns:a16="http://schemas.microsoft.com/office/drawing/2014/main" id="{A47CE6EA-33C2-728C-23AD-884FAAB91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2" y="2528003"/>
            <a:ext cx="5752225" cy="3883753"/>
          </a:xfrm>
        </p:spPr>
      </p:pic>
      <p:pic>
        <p:nvPicPr>
          <p:cNvPr id="7" name="Picture 6" descr="A picture containing chain, metalware, different, colorful&#10;&#10;Description automatically generated">
            <a:extLst>
              <a:ext uri="{FF2B5EF4-FFF2-40B4-BE49-F238E27FC236}">
                <a16:creationId xmlns:a16="http://schemas.microsoft.com/office/drawing/2014/main" id="{D6C55690-7B80-C6BA-CF00-241601D13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564" y="2528003"/>
            <a:ext cx="5831031" cy="38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C96-AEFA-EF51-6429-E070CDA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Komparasi</a:t>
            </a:r>
            <a:r>
              <a:rPr lang="en-GB" dirty="0"/>
              <a:t> pre-trained vs </a:t>
            </a:r>
            <a:r>
              <a:rPr lang="en-GB" dirty="0" err="1"/>
              <a:t>Cont</a:t>
            </a:r>
            <a:r>
              <a:rPr lang="en-GB" dirty="0"/>
              <a:t> Training</a:t>
            </a:r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F6208090-455E-6546-587C-DADA80469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6" y="2433918"/>
            <a:ext cx="5751629" cy="3838866"/>
          </a:xfrm>
        </p:spPr>
      </p:pic>
      <p:pic>
        <p:nvPicPr>
          <p:cNvPr id="7" name="Picture 6" descr="A picture containing toy, skiing, line, different&#10;&#10;Description automatically generated">
            <a:extLst>
              <a:ext uri="{FF2B5EF4-FFF2-40B4-BE49-F238E27FC236}">
                <a16:creationId xmlns:a16="http://schemas.microsoft.com/office/drawing/2014/main" id="{E4637674-2B2C-0270-0761-D5C7CEEB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76" y="2402118"/>
            <a:ext cx="5917621" cy="39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7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0C96-AEFA-EF51-6429-E070CDA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Komparasi</a:t>
            </a:r>
            <a:r>
              <a:rPr lang="en-GB" dirty="0"/>
              <a:t> pre-trained vs </a:t>
            </a:r>
            <a:r>
              <a:rPr lang="en-GB" dirty="0" err="1"/>
              <a:t>Cont</a:t>
            </a:r>
            <a:r>
              <a:rPr lang="en-GB" dirty="0"/>
              <a:t> Training</a:t>
            </a:r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9480594A-97A3-0F5A-48E3-A38D9AE3C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" y="2323527"/>
            <a:ext cx="5822519" cy="3949257"/>
          </a:xfrm>
        </p:spPr>
      </p:pic>
      <p:pic>
        <p:nvPicPr>
          <p:cNvPr id="7" name="Picture 6" descr="A picture containing snowboarding, different, colorful&#10;&#10;Description automatically generated">
            <a:extLst>
              <a:ext uri="{FF2B5EF4-FFF2-40B4-BE49-F238E27FC236}">
                <a16:creationId xmlns:a16="http://schemas.microsoft.com/office/drawing/2014/main" id="{41CC78BD-5E34-BF92-1872-F44AAADE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3527"/>
            <a:ext cx="6020082" cy="40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76A8-987A-D891-E5D2-7692361B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Evaluasi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3232-199C-DB20-DCB4-24F173B6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0455A-EA35-89B8-6DF8-C5E966A8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3064020"/>
            <a:ext cx="1146970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6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F3F2B-0733-F16A-553B-9B63AD11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 dirty="0" err="1">
                <a:solidFill>
                  <a:srgbClr val="FFFFFF"/>
                </a:solidFill>
              </a:rPr>
              <a:t>Terima</a:t>
            </a:r>
            <a:r>
              <a:rPr lang="en-US" sz="4800" spc="200" dirty="0">
                <a:solidFill>
                  <a:srgbClr val="FFFFFF"/>
                </a:solidFill>
              </a:rPr>
              <a:t> Kasih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71F08-742C-3A7E-78B2-8F6261CD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 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CAC3-22A4-CF4A-932D-552EB11C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C7DBB"/>
                </a:solidFill>
                <a:effectLst/>
                <a:latin typeface="NexusSans"/>
                <a:hlinkClick r:id="rId2" tooltip="Persistent link using digital object identifier"/>
              </a:rPr>
              <a:t>https://doi.org/10.1016/j.cmpb.2021.106372</a:t>
            </a:r>
            <a:endParaRPr lang="en-GB" b="0" i="0" u="none" strike="noStrike" dirty="0">
              <a:solidFill>
                <a:srgbClr val="0C7DBB"/>
              </a:solidFill>
              <a:effectLst/>
              <a:latin typeface="NexusSans"/>
            </a:endParaRPr>
          </a:p>
          <a:p>
            <a:endParaRPr lang="en-GB" dirty="0">
              <a:solidFill>
                <a:srgbClr val="0C7DBB"/>
              </a:solidFill>
              <a:latin typeface="NexusSans"/>
            </a:endParaRPr>
          </a:p>
          <a:p>
            <a:r>
              <a:rPr lang="en-GB" dirty="0" err="1">
                <a:solidFill>
                  <a:srgbClr val="0C7DBB"/>
                </a:solidFill>
                <a:latin typeface="NexusSans"/>
              </a:rPr>
              <a:t>Atau</a:t>
            </a:r>
            <a:r>
              <a:rPr lang="en-GB" dirty="0">
                <a:solidFill>
                  <a:srgbClr val="0C7DBB"/>
                </a:solidFill>
                <a:latin typeface="NexusSans"/>
              </a:rPr>
              <a:t> </a:t>
            </a:r>
            <a:r>
              <a:rPr lang="en-GB" dirty="0" err="1">
                <a:solidFill>
                  <a:srgbClr val="0C7DBB"/>
                </a:solidFill>
                <a:latin typeface="NexusSans"/>
              </a:rPr>
              <a:t>terlampir</a:t>
            </a:r>
            <a:r>
              <a:rPr lang="en-GB" dirty="0">
                <a:solidFill>
                  <a:srgbClr val="0C7DBB"/>
                </a:solidFill>
                <a:latin typeface="NexusSans"/>
              </a:rPr>
              <a:t> pada submit di ITS my classroom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63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71F08-742C-3A7E-78B2-8F6261CD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 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CAC3-22A4-CF4A-932D-552EB11CC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376672" cy="4023360"/>
          </a:xfrm>
        </p:spPr>
        <p:txBody>
          <a:bodyPr/>
          <a:lstStyle/>
          <a:p>
            <a:r>
              <a:rPr lang="en-GB" sz="2400" dirty="0"/>
              <a:t>Doi: 10.1109/TMI.2020.2971730</a:t>
            </a:r>
          </a:p>
          <a:p>
            <a:r>
              <a:rPr lang="en-GB" sz="2400" dirty="0"/>
              <a:t>“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Deep Multi-Scale Mesh Feature Learning for Automated Labeling of Raw Dental Surfaces From 3D Intraoral Scanners</a:t>
            </a:r>
            <a:r>
              <a:rPr lang="en-GB" sz="2400" dirty="0"/>
              <a:t>”</a:t>
            </a:r>
          </a:p>
          <a:p>
            <a:r>
              <a:rPr lang="en-GB" sz="2400" dirty="0" err="1"/>
              <a:t>Github</a:t>
            </a:r>
            <a:r>
              <a:rPr lang="en-GB" sz="2400" dirty="0"/>
              <a:t>: https://github.com/Tai-Hsien/MeshSegNet</a:t>
            </a:r>
          </a:p>
          <a:p>
            <a:r>
              <a:rPr lang="en-GB" dirty="0" err="1">
                <a:solidFill>
                  <a:srgbClr val="0C7DBB"/>
                </a:solidFill>
                <a:latin typeface="NexusSans"/>
              </a:rPr>
              <a:t>Atau</a:t>
            </a:r>
            <a:r>
              <a:rPr lang="en-GB" dirty="0">
                <a:solidFill>
                  <a:srgbClr val="0C7DBB"/>
                </a:solidFill>
                <a:latin typeface="NexusSans"/>
              </a:rPr>
              <a:t> </a:t>
            </a:r>
            <a:r>
              <a:rPr lang="en-GB" dirty="0" err="1">
                <a:solidFill>
                  <a:srgbClr val="0C7DBB"/>
                </a:solidFill>
                <a:latin typeface="NexusSans"/>
              </a:rPr>
              <a:t>terlampir</a:t>
            </a:r>
            <a:r>
              <a:rPr lang="en-GB" dirty="0">
                <a:solidFill>
                  <a:srgbClr val="0C7DBB"/>
                </a:solidFill>
                <a:latin typeface="NexusSans"/>
              </a:rPr>
              <a:t> pada submit di ITS my classroom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6CDA8-C892-560C-D5FC-65EAC23A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14" y="2558262"/>
            <a:ext cx="5061496" cy="31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9347-3E1A-DC1A-278E-F4320D83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DF48-6351-CD99-28A8-591A43C8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Computer-aided Design (CAD) </a:t>
            </a:r>
            <a:r>
              <a:rPr lang="en-GB" dirty="0" err="1"/>
              <a:t>membawa</a:t>
            </a:r>
            <a:r>
              <a:rPr lang="en-GB" dirty="0"/>
              <a:t> </a:t>
            </a:r>
            <a:r>
              <a:rPr lang="en-GB" dirty="0" err="1"/>
              <a:t>kemudahan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dokter</a:t>
            </a:r>
            <a:r>
              <a:rPr lang="en-GB" dirty="0"/>
              <a:t> </a:t>
            </a:r>
            <a:r>
              <a:rPr lang="en-GB" dirty="0" err="1"/>
              <a:t>ortodontis</a:t>
            </a:r>
            <a:r>
              <a:rPr lang="en-GB" dirty="0"/>
              <a:t> yang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perawatan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mengguanakan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</a:t>
            </a:r>
            <a:r>
              <a:rPr lang="en-GB" dirty="0" err="1"/>
              <a:t>lunak</a:t>
            </a:r>
            <a:r>
              <a:rPr lang="en-GB" dirty="0"/>
              <a:t> CAD </a:t>
            </a:r>
            <a:r>
              <a:rPr lang="en-GB" dirty="0" err="1"/>
              <a:t>karena</a:t>
            </a:r>
            <a:r>
              <a:rPr lang="en-GB" dirty="0"/>
              <a:t> CAD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mempermudah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mempercepat</a:t>
            </a:r>
            <a:r>
              <a:rPr lang="en-GB" dirty="0"/>
              <a:t> </a:t>
            </a:r>
            <a:r>
              <a:rPr lang="en-GB" dirty="0" err="1"/>
              <a:t>pembentukan</a:t>
            </a:r>
            <a:r>
              <a:rPr lang="en-GB" dirty="0"/>
              <a:t> model </a:t>
            </a:r>
            <a:r>
              <a:rPr lang="en-GB" dirty="0" err="1"/>
              <a:t>gigi</a:t>
            </a:r>
            <a:r>
              <a:rPr lang="en-GB" dirty="0"/>
              <a:t> </a:t>
            </a:r>
            <a:r>
              <a:rPr lang="en-GB" dirty="0" err="1"/>
              <a:t>pasien</a:t>
            </a:r>
            <a:r>
              <a:rPr lang="en-GB" dirty="0"/>
              <a:t>, Analisa study model, dan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simulasi</a:t>
            </a:r>
            <a:r>
              <a:rPr lang="en-GB" dirty="0"/>
              <a:t> </a:t>
            </a:r>
            <a:r>
              <a:rPr lang="en-GB" dirty="0" err="1"/>
              <a:t>perawatan</a:t>
            </a:r>
            <a:r>
              <a:rPr lang="en-GB" dirty="0"/>
              <a:t> 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</a:t>
            </a:r>
            <a:r>
              <a:rPr lang="en-GB" dirty="0" err="1"/>
              <a:t>lunak</a:t>
            </a:r>
            <a:r>
              <a:rPr lang="en-GB" dirty="0"/>
              <a:t> CAD. </a:t>
            </a:r>
            <a:r>
              <a:rPr lang="en-GB" dirty="0" err="1"/>
              <a:t>Walaupun</a:t>
            </a:r>
            <a:r>
              <a:rPr lang="en-GB" dirty="0"/>
              <a:t> </a:t>
            </a:r>
            <a:r>
              <a:rPr lang="en-GB" dirty="0" err="1"/>
              <a:t>begitu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hal-hal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, </a:t>
            </a:r>
            <a:r>
              <a:rPr lang="en-GB" dirty="0" err="1"/>
              <a:t>dokter</a:t>
            </a:r>
            <a:r>
              <a:rPr lang="en-GB" dirty="0"/>
              <a:t> </a:t>
            </a:r>
            <a:r>
              <a:rPr lang="en-GB" dirty="0" err="1"/>
              <a:t>orthodontis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segmentasi</a:t>
            </a:r>
            <a:r>
              <a:rPr lang="en-GB" dirty="0"/>
              <a:t> </a:t>
            </a:r>
            <a:r>
              <a:rPr lang="en-GB" dirty="0" err="1"/>
              <a:t>tiap</a:t>
            </a:r>
            <a:r>
              <a:rPr lang="en-GB" dirty="0"/>
              <a:t> </a:t>
            </a:r>
            <a:r>
              <a:rPr lang="en-GB" dirty="0" err="1"/>
              <a:t>bagian</a:t>
            </a:r>
            <a:r>
              <a:rPr lang="en-GB" dirty="0"/>
              <a:t> model yang </a:t>
            </a:r>
            <a:r>
              <a:rPr lang="en-GB" dirty="0" err="1"/>
              <a:t>merupakan</a:t>
            </a:r>
            <a:r>
              <a:rPr lang="en-GB" dirty="0"/>
              <a:t> </a:t>
            </a:r>
            <a:r>
              <a:rPr lang="en-GB" dirty="0" err="1"/>
              <a:t>perkerjaan</a:t>
            </a:r>
            <a:r>
              <a:rPr lang="en-GB" dirty="0"/>
              <a:t> yang </a:t>
            </a:r>
            <a:r>
              <a:rPr lang="en-GB" dirty="0" err="1"/>
              <a:t>memakan</a:t>
            </a:r>
            <a:r>
              <a:rPr lang="en-GB" dirty="0"/>
              <a:t> </a:t>
            </a:r>
            <a:r>
              <a:rPr lang="en-GB" dirty="0" err="1"/>
              <a:t>waktu</a:t>
            </a:r>
            <a:r>
              <a:rPr lang="en-GB" dirty="0"/>
              <a:t>.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diperlukan</a:t>
            </a:r>
            <a:r>
              <a:rPr lang="en-GB" dirty="0"/>
              <a:t> program yang </a:t>
            </a: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mensegmentasi</a:t>
            </a:r>
            <a:r>
              <a:rPr lang="en-GB" dirty="0"/>
              <a:t> </a:t>
            </a:r>
            <a:r>
              <a:rPr lang="en-GB" dirty="0" err="1"/>
              <a:t>gigi</a:t>
            </a:r>
            <a:r>
              <a:rPr lang="en-GB" dirty="0"/>
              <a:t> pada model 3 </a:t>
            </a:r>
            <a:r>
              <a:rPr lang="en-GB" dirty="0" err="1"/>
              <a:t>dimensi</a:t>
            </a:r>
            <a:r>
              <a:rPr lang="en-GB" dirty="0"/>
              <a:t> </a:t>
            </a:r>
            <a:r>
              <a:rPr lang="en-GB" dirty="0" err="1"/>
              <a:t>pasien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82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0E35-02A5-8A5D-DDFE-F6714AD8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A3DD-3144-D364-4536-B28BB5B7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is acquired from orthodontist with STL format. The data has 20 subjects.</a:t>
            </a:r>
          </a:p>
          <a:p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keterbatas</a:t>
            </a:r>
            <a:r>
              <a:rPr lang="en-GB" dirty="0"/>
              <a:t> </a:t>
            </a:r>
            <a:r>
              <a:rPr lang="en-GB" dirty="0" err="1"/>
              <a:t>waktu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memakai</a:t>
            </a:r>
            <a:r>
              <a:rPr lang="en-GB" dirty="0"/>
              <a:t> 5 subjects.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88396-5822-4529-AFDF-743CF683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399" y="3218773"/>
            <a:ext cx="4755601" cy="32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6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410E-3EFA-BF78-AADF-46B9A881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Bentuk</a:t>
            </a:r>
            <a:r>
              <a:rPr lang="en-GB" dirty="0"/>
              <a:t>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DF386C-D310-293E-0422-E4E19F5AF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63" y="257577"/>
            <a:ext cx="4380438" cy="6342845"/>
          </a:xfrm>
        </p:spPr>
      </p:pic>
    </p:spTree>
    <p:extLst>
      <p:ext uri="{BB962C8B-B14F-4D97-AF65-F5344CB8AC3E}">
        <p14:creationId xmlns:p14="http://schemas.microsoft.com/office/powerpoint/2010/main" val="327804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5674-DFC8-F7C8-0DDA-A5ED0D92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47D7-0B92-9FB5-39D9-AE56988E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Layer Mesh Encoder (pooling)</a:t>
            </a:r>
          </a:p>
          <a:p>
            <a:r>
              <a:rPr lang="en-GB" dirty="0"/>
              <a:t>Layer Mesh Decoder (</a:t>
            </a:r>
            <a:r>
              <a:rPr lang="en-GB" dirty="0" err="1"/>
              <a:t>unpooling</a:t>
            </a:r>
            <a:r>
              <a:rPr lang="en-GB"/>
              <a:t>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942C6-E6A5-16D4-6D90-D984FBE1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00" y="2166333"/>
            <a:ext cx="4815400" cy="40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D6DF-15C5-F559-BC4F-43A72D78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Proses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A6A4D-9449-4641-09F3-2CA07A50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3FC3-530E-CDE8-0D84-1A2D501B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34" y="2286000"/>
            <a:ext cx="5700860" cy="39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0C57-B2AE-80D7-8FD9-6FC1D8A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yang </a:t>
            </a:r>
            <a:r>
              <a:rPr lang="en-GB" dirty="0" err="1"/>
              <a:t>Dipakai</a:t>
            </a:r>
            <a:endParaRPr lang="en-GB" dirty="0"/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2C46F782-4E40-BB7D-A1F2-CE5B90B40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309559"/>
            <a:ext cx="9720262" cy="3975606"/>
          </a:xfrm>
        </p:spPr>
      </p:pic>
    </p:spTree>
    <p:extLst>
      <p:ext uri="{BB962C8B-B14F-4D97-AF65-F5344CB8AC3E}">
        <p14:creationId xmlns:p14="http://schemas.microsoft.com/office/powerpoint/2010/main" val="2286750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111</TotalTime>
  <Words>320</Words>
  <Application>Microsoft Office PowerPoint</Application>
  <PresentationFormat>Widescreen</PresentationFormat>
  <Paragraphs>39</Paragraphs>
  <Slides>19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NexusSans</vt:lpstr>
      <vt:lpstr>Tw Cen MT</vt:lpstr>
      <vt:lpstr>Tw Cen MT Condensed</vt:lpstr>
      <vt:lpstr>Wingdings 3</vt:lpstr>
      <vt:lpstr>Integral</vt:lpstr>
      <vt:lpstr>Tooth Segmentation Using MedMeshCNN</vt:lpstr>
      <vt:lpstr>Paper Ref</vt:lpstr>
      <vt:lpstr>Paper Ref</vt:lpstr>
      <vt:lpstr>Idea</vt:lpstr>
      <vt:lpstr>Data</vt:lpstr>
      <vt:lpstr>Bentuk Data</vt:lpstr>
      <vt:lpstr>Architecture</vt:lpstr>
      <vt:lpstr>Proses training</vt:lpstr>
      <vt:lpstr>Data yang Dipakai</vt:lpstr>
      <vt:lpstr>Arsitektur Deep Learning</vt:lpstr>
      <vt:lpstr>Fitur</vt:lpstr>
      <vt:lpstr>Hasil Continuous Training</vt:lpstr>
      <vt:lpstr>Komparasi pre-trained vs Cont Training</vt:lpstr>
      <vt:lpstr>Komparasi pre-trained vs Cont Training</vt:lpstr>
      <vt:lpstr>Komparasi pre-trained vs Cont Training</vt:lpstr>
      <vt:lpstr>Komparasi pre-trained vs Cont Training</vt:lpstr>
      <vt:lpstr>Komparasi pre-trained vs Cont Training</vt:lpstr>
      <vt:lpstr>Evaluasi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Tooth Segmentation Using MedMeshCNN</dc:title>
  <dc:creator>Sulaiman Triarjo</dc:creator>
  <cp:lastModifiedBy>Sulaiman Triarjo</cp:lastModifiedBy>
  <cp:revision>5</cp:revision>
  <dcterms:created xsi:type="dcterms:W3CDTF">2022-05-16T06:23:35Z</dcterms:created>
  <dcterms:modified xsi:type="dcterms:W3CDTF">2022-06-10T00:20:26Z</dcterms:modified>
</cp:coreProperties>
</file>